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61" r:id="rId4"/>
    <p:sldId id="262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6600"/>
    <a:srgbClr val="B4C1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80"/>
      </p:cViewPr>
      <p:guideLst>
        <p:guide orient="horz" pos="981"/>
        <p:guide pos="5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C8AED-F9DA-4FA1-9D7B-7268C197F4DC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FED75-8052-4FC2-B9B8-7EF01BCDD1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719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75AA-D292-4B73-9932-97B9CC70B98D}" type="datetime1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E329-4239-4054-B7A5-2A4AF78FC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7FCC-5BBA-46D4-8ADB-D6E6FBB3AC5E}" type="datetime1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E329-4239-4054-B7A5-2A4AF78FC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561C5-8DEF-4CCD-AE25-1A1896100B57}" type="datetime1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E329-4239-4054-B7A5-2A4AF78FC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CE4C-BDEA-422E-A873-0F117EE985E9}" type="datetime1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E329-4239-4054-B7A5-2A4AF78FC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E98E3-EFC2-4CF1-9DB2-F379F3FF4195}" type="datetime1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E329-4239-4054-B7A5-2A4AF78FC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8581-67C3-4DA6-945D-5ED99F371BB9}" type="datetime1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E329-4239-4054-B7A5-2A4AF78FC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0063-2DEE-41DE-8A35-04C7677050BF}" type="datetime1">
              <a:rPr lang="ru-RU" smtClean="0"/>
              <a:pPr/>
              <a:t>04.03.2014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E329-4239-4054-B7A5-2A4AF78FC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25B2-4A6B-452B-B52A-B38D7C8F2E81}" type="datetime1">
              <a:rPr lang="ru-RU" smtClean="0"/>
              <a:pPr/>
              <a:t>04.03.2014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E329-4239-4054-B7A5-2A4AF78FC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704A-8F69-486A-9577-AA58777BBE77}" type="datetime1">
              <a:rPr lang="ru-RU" smtClean="0"/>
              <a:pPr/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E329-4239-4054-B7A5-2A4AF78FC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5516-6A21-411D-9F29-B5B99AA45B32}" type="datetime1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E329-4239-4054-B7A5-2A4AF78FC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413B-4749-4D37-8E6C-F93B538B5554}" type="datetime1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E329-4239-4054-B7A5-2A4AF78FC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1466A-E721-4436-A4CB-F682D46D0AE3}" type="datetime1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0E329-4239-4054-B7A5-2A4AF78FC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643174" y="1958975"/>
            <a:ext cx="5929354" cy="1470025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rgbClr val="F56600"/>
                </a:solidFill>
                <a:latin typeface="Franklin Gothic Medium" pitchFamily="34" charset="0"/>
              </a:rPr>
              <a:t>Размещение рекламы</a:t>
            </a:r>
            <a:endParaRPr lang="ru-RU" sz="6000" dirty="0">
              <a:solidFill>
                <a:srgbClr val="F56600"/>
              </a:solidFill>
              <a:latin typeface="Franklin Gothic Medium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428860" y="4143380"/>
            <a:ext cx="6400800" cy="107157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Franklin Gothic Medium" pitchFamily="34" charset="0"/>
              </a:rPr>
              <a:t>в розничной сети магазинов «ГИППО»</a:t>
            </a:r>
          </a:p>
          <a:p>
            <a:r>
              <a:rPr lang="ru-RU" sz="2800" dirty="0" smtClean="0">
                <a:latin typeface="Franklin Gothic Medium" pitchFamily="34" charset="0"/>
              </a:rPr>
              <a:t>в 2014 году</a:t>
            </a:r>
            <a:endParaRPr lang="ru-RU" sz="2800" dirty="0">
              <a:latin typeface="Franklin Gothic Medium" pitchFamily="34" charset="0"/>
            </a:endParaRPr>
          </a:p>
        </p:txBody>
      </p:sp>
      <p:pic>
        <p:nvPicPr>
          <p:cNvPr id="6" name="Рисунок 5" descr="бегемот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947" y="3046629"/>
            <a:ext cx="2624702" cy="379292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12000" y="142852"/>
            <a:ext cx="5400000" cy="504000"/>
          </a:xfrm>
        </p:spPr>
        <p:txBody>
          <a:bodyPr>
            <a:normAutofit fontScale="90000"/>
          </a:bodyPr>
          <a:lstStyle/>
          <a:p>
            <a:pPr marL="742950" indent="-742950" algn="r">
              <a:buClr>
                <a:srgbClr val="009900"/>
              </a:buClr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bg1"/>
                </a:solidFill>
                <a:latin typeface="Franklin Gothic Medium" pitchFamily="34" charset="0"/>
              </a:rPr>
              <a:t>2014</a:t>
            </a:r>
            <a:endParaRPr lang="ru-RU" i="1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614882"/>
          </a:xfrm>
        </p:spPr>
        <p:txBody>
          <a:bodyPr>
            <a:normAutofit/>
          </a:bodyPr>
          <a:lstStyle/>
          <a:p>
            <a:pPr>
              <a:buClr>
                <a:srgbClr val="009900"/>
              </a:buClr>
              <a:buNone/>
            </a:pPr>
            <a:r>
              <a:rPr lang="ru-RU" b="1" dirty="0" smtClean="0">
                <a:solidFill>
                  <a:srgbClr val="F566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400" b="1" dirty="0" smtClean="0">
                <a:solidFill>
                  <a:srgbClr val="F56600"/>
                </a:solidFill>
                <a:latin typeface="Arial" pitchFamily="34" charset="0"/>
                <a:cs typeface="Arial" pitchFamily="34" charset="0"/>
              </a:rPr>
              <a:t>Размещение на бесплатной основе при условии проведения совместной акции с ГИППО:</a:t>
            </a:r>
          </a:p>
          <a:p>
            <a:pPr>
              <a:buClr>
                <a:srgbClr val="009900"/>
              </a:buClr>
              <a:buFont typeface="Wingdings" pitchFamily="2" charset="2"/>
              <a:buChar char="ü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9900"/>
              </a:buClr>
              <a:buFont typeface="Wingdings" pitchFamily="2" charset="2"/>
              <a:buChar char="ü"/>
            </a:pP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шелфтокеров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воблеров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стопперов;</a:t>
            </a:r>
          </a:p>
          <a:p>
            <a:pPr>
              <a:buClr>
                <a:srgbClr val="009900"/>
              </a:buClr>
              <a:buFont typeface="Wingdings" pitchFamily="2" charset="2"/>
              <a:buChar char="ü"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9900"/>
              </a:buClr>
              <a:buFont typeface="Wingdings" pitchFamily="2" charset="2"/>
              <a:buChar char="ü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плакатов формата А1, А2, А3, А4;</a:t>
            </a:r>
          </a:p>
          <a:p>
            <a:pPr>
              <a:buClr>
                <a:srgbClr val="009900"/>
              </a:buClr>
              <a:buFont typeface="Wingdings" pitchFamily="2" charset="2"/>
              <a:buChar char="ü"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9900"/>
              </a:buClr>
              <a:buFont typeface="Wingdings" pitchFamily="2" charset="2"/>
              <a:buChar char="ü"/>
            </a:pP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брендированной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паллеты поставщика;</a:t>
            </a:r>
          </a:p>
          <a:p>
            <a:pPr>
              <a:buClr>
                <a:srgbClr val="009900"/>
              </a:buClr>
              <a:buFont typeface="Wingdings" pitchFamily="2" charset="2"/>
              <a:buChar char="ü"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9900"/>
              </a:buClr>
              <a:buFont typeface="Wingdings" pitchFamily="2" charset="2"/>
              <a:buChar char="ü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звуковой рекламы. </a:t>
            </a:r>
            <a:endParaRPr lang="ru-RU" sz="1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571504" cy="365125"/>
          </a:xfrm>
        </p:spPr>
        <p:txBody>
          <a:bodyPr/>
          <a:lstStyle/>
          <a:p>
            <a:pPr algn="ctr"/>
            <a:fld id="{C6D0E329-4239-4054-B7A5-2A4AF78FCF72}" type="slidenum">
              <a:rPr lang="ru-RU" sz="20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ctr"/>
              <a:t>2</a:t>
            </a:fld>
            <a:endParaRPr lang="ru-RU" sz="20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5120" y="928670"/>
            <a:ext cx="4283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B4C139"/>
                </a:solidFill>
                <a:latin typeface="Arial" pitchFamily="34" charset="0"/>
                <a:cs typeface="Arial" pitchFamily="34" charset="0"/>
              </a:rPr>
              <a:t>в 2014 году производится:</a:t>
            </a:r>
            <a:endParaRPr lang="ru-RU" sz="2400" b="1" dirty="0">
              <a:solidFill>
                <a:srgbClr val="B4C13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4836" y="5572140"/>
            <a:ext cx="79820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Размещение, дизайн </a:t>
            </a:r>
            <a:r>
              <a:rPr lang="ru-RU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и количество </a:t>
            </a:r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POS-</a:t>
            </a:r>
            <a:r>
              <a:rPr lang="ru-RU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материалов согласовывается с отделом маркетинга</a:t>
            </a: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12000" y="142852"/>
            <a:ext cx="5400000" cy="504000"/>
          </a:xfrm>
        </p:spPr>
        <p:txBody>
          <a:bodyPr>
            <a:noAutofit/>
          </a:bodyPr>
          <a:lstStyle/>
          <a:p>
            <a:pPr marL="742950" indent="-742950" algn="r">
              <a:buClr>
                <a:srgbClr val="009900"/>
              </a:buClr>
              <a:buFont typeface="Wingdings" pitchFamily="2" charset="2"/>
              <a:buChar char="ü"/>
            </a:pPr>
            <a:r>
              <a:rPr lang="ru-RU" sz="4000" i="1" dirty="0" smtClean="0">
                <a:solidFill>
                  <a:schemeClr val="bg1"/>
                </a:solidFill>
                <a:latin typeface="Franklin Gothic Medium" pitchFamily="34" charset="0"/>
              </a:rPr>
              <a:t>2014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7324"/>
            <a:ext cx="8229600" cy="4614882"/>
          </a:xfrm>
        </p:spPr>
        <p:txBody>
          <a:bodyPr>
            <a:normAutofit/>
          </a:bodyPr>
          <a:lstStyle/>
          <a:p>
            <a:pPr>
              <a:buClr>
                <a:srgbClr val="009900"/>
              </a:buClr>
              <a:buNone/>
            </a:pPr>
            <a:r>
              <a:rPr lang="ru-RU" b="1" dirty="0" smtClean="0">
                <a:solidFill>
                  <a:srgbClr val="F566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400" b="1" dirty="0" smtClean="0">
                <a:solidFill>
                  <a:srgbClr val="F56600"/>
                </a:solidFill>
                <a:latin typeface="Arial" pitchFamily="34" charset="0"/>
                <a:cs typeface="Arial" pitchFamily="34" charset="0"/>
              </a:rPr>
              <a:t>Размещение на платной основе  на товары-новинки:</a:t>
            </a:r>
          </a:p>
          <a:p>
            <a:pPr>
              <a:buClr>
                <a:srgbClr val="009900"/>
              </a:buClr>
              <a:buFont typeface="Wingdings" pitchFamily="2" charset="2"/>
              <a:buChar char="ü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9900"/>
              </a:buClr>
              <a:buFont typeface="Wingdings" pitchFamily="2" charset="2"/>
              <a:buChar char="ü"/>
            </a:pP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шелфтокеров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воблеров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стопперов;</a:t>
            </a:r>
          </a:p>
          <a:p>
            <a:pPr>
              <a:buClr>
                <a:srgbClr val="009900"/>
              </a:buClr>
              <a:buFont typeface="Wingdings" pitchFamily="2" charset="2"/>
              <a:buChar char="ü"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9900"/>
              </a:buClr>
              <a:buFont typeface="Wingdings" pitchFamily="2" charset="2"/>
              <a:buChar char="ü"/>
            </a:pP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брендированной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паллеты поставщика. </a:t>
            </a:r>
          </a:p>
          <a:p>
            <a:pPr>
              <a:buClr>
                <a:srgbClr val="009900"/>
              </a:buClr>
              <a:buNone/>
            </a:pPr>
            <a:r>
              <a:rPr lang="ru-RU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571504" cy="365125"/>
          </a:xfrm>
        </p:spPr>
        <p:txBody>
          <a:bodyPr/>
          <a:lstStyle/>
          <a:p>
            <a:pPr algn="ctr"/>
            <a:fld id="{C6D0E329-4239-4054-B7A5-2A4AF78FCF72}" type="slidenum">
              <a:rPr lang="ru-RU" sz="20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ctr"/>
              <a:t>3</a:t>
            </a:fld>
            <a:endParaRPr lang="ru-RU" sz="20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4836" y="5572140"/>
            <a:ext cx="81923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Срок размещения не более 2 месяцев. </a:t>
            </a:r>
            <a:br>
              <a:rPr lang="ru-RU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Дизайн и количество </a:t>
            </a:r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POS</a:t>
            </a:r>
            <a:r>
              <a:rPr lang="ru-RU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-материалов согласовывается с отделом маркетинга</a:t>
            </a:r>
            <a:br>
              <a:rPr lang="ru-RU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575120" y="928670"/>
            <a:ext cx="4283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B4C139"/>
                </a:solidFill>
                <a:latin typeface="Arial" pitchFamily="34" charset="0"/>
                <a:cs typeface="Arial" pitchFamily="34" charset="0"/>
              </a:rPr>
              <a:t>в 2014 году производится:</a:t>
            </a:r>
            <a:endParaRPr lang="ru-RU" sz="2400" b="1" dirty="0">
              <a:solidFill>
                <a:srgbClr val="B4C13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12000" y="142852"/>
            <a:ext cx="5400000" cy="504000"/>
          </a:xfrm>
        </p:spPr>
        <p:txBody>
          <a:bodyPr>
            <a:noAutofit/>
          </a:bodyPr>
          <a:lstStyle/>
          <a:p>
            <a:pPr marL="742950" indent="-742950" algn="r">
              <a:buClr>
                <a:srgbClr val="009900"/>
              </a:buClr>
              <a:buFont typeface="Wingdings" pitchFamily="2" charset="2"/>
              <a:buChar char="ü"/>
            </a:pPr>
            <a:r>
              <a:rPr lang="ru-RU" sz="4000" i="1" dirty="0" smtClean="0">
                <a:solidFill>
                  <a:schemeClr val="bg1"/>
                </a:solidFill>
                <a:latin typeface="Franklin Gothic Medium" pitchFamily="34" charset="0"/>
              </a:rPr>
              <a:t>2014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614882"/>
          </a:xfrm>
        </p:spPr>
        <p:txBody>
          <a:bodyPr>
            <a:normAutofit/>
          </a:bodyPr>
          <a:lstStyle/>
          <a:p>
            <a:pPr>
              <a:buClr>
                <a:srgbClr val="009900"/>
              </a:buClr>
              <a:buNone/>
            </a:pPr>
            <a:r>
              <a:rPr lang="ru-RU" b="1" dirty="0" smtClean="0">
                <a:solidFill>
                  <a:srgbClr val="F566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400" b="1" dirty="0" smtClean="0">
                <a:solidFill>
                  <a:srgbClr val="F56600"/>
                </a:solidFill>
                <a:latin typeface="Arial" pitchFamily="34" charset="0"/>
                <a:cs typeface="Arial" pitchFamily="34" charset="0"/>
              </a:rPr>
              <a:t>Размещение на платной основе:</a:t>
            </a:r>
          </a:p>
          <a:p>
            <a:pPr>
              <a:buClr>
                <a:srgbClr val="009900"/>
              </a:buClr>
              <a:buFont typeface="Wingdings" pitchFamily="2" charset="2"/>
              <a:buChar char="ü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9900"/>
              </a:buClr>
              <a:buFont typeface="Wingdings" pitchFamily="2" charset="2"/>
              <a:buChar char="ü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Рекламы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антикражных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воротах. </a:t>
            </a:r>
            <a:r>
              <a:rPr lang="ru-RU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Все </a:t>
            </a:r>
            <a:r>
              <a:rPr lang="ru-RU" sz="20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антикражные</a:t>
            </a:r>
            <a:r>
              <a:rPr lang="ru-RU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ворота в торговом объекте. Дизайн согласовывается с отделом маркетинга </a:t>
            </a:r>
          </a:p>
          <a:p>
            <a:pPr>
              <a:buClr>
                <a:srgbClr val="009900"/>
              </a:buClr>
              <a:buFont typeface="Wingdings" pitchFamily="2" charset="2"/>
              <a:buChar char="ü"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9900"/>
              </a:buClr>
              <a:buFont typeface="Wingdings" pitchFamily="2" charset="2"/>
              <a:buChar char="ü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Рекламы на камерах хранения. </a:t>
            </a:r>
            <a:r>
              <a:rPr lang="ru-RU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Все камеры хранения в торговом объекте. Дизайн согласовывается с отделом маркетинга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571504" cy="365125"/>
          </a:xfrm>
        </p:spPr>
        <p:txBody>
          <a:bodyPr/>
          <a:lstStyle/>
          <a:p>
            <a:pPr algn="ctr"/>
            <a:fld id="{C6D0E329-4239-4054-B7A5-2A4AF78FCF72}" type="slidenum">
              <a:rPr lang="ru-RU" sz="2000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ctr"/>
              <a:t>4</a:t>
            </a:fld>
            <a:endParaRPr lang="ru-RU" sz="20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5120" y="928670"/>
            <a:ext cx="4283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B4C139"/>
                </a:solidFill>
                <a:latin typeface="Arial" pitchFamily="34" charset="0"/>
                <a:cs typeface="Arial" pitchFamily="34" charset="0"/>
              </a:rPr>
              <a:t>в 2014 году производится:</a:t>
            </a:r>
            <a:endParaRPr lang="ru-RU" sz="2400" b="1" dirty="0">
              <a:solidFill>
                <a:srgbClr val="B4C13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4836" y="5572140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071538" y="3214686"/>
            <a:ext cx="7215238" cy="500066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ru-RU" sz="2400" i="1" dirty="0" smtClean="0">
                <a:solidFill>
                  <a:schemeClr val="bg1">
                    <a:lumMod val="65000"/>
                  </a:schemeClr>
                </a:solidFill>
                <a:latin typeface="Franklin Gothic Medium" pitchFamily="34" charset="0"/>
              </a:rPr>
              <a:t>Отдел маркетинга</a:t>
            </a:r>
            <a:endParaRPr lang="ru-RU" sz="2400" i="1" dirty="0">
              <a:solidFill>
                <a:schemeClr val="bg1">
                  <a:lumMod val="65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0128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u="none" strike="noStrike" kern="1200" cap="none" spc="0" normalizeH="0" baseline="0" noProof="0" dirty="0" smtClean="0">
                <a:ln>
                  <a:noFill/>
                </a:ln>
                <a:solidFill>
                  <a:srgbClr val="F56600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+mj-cs"/>
              </a:rPr>
              <a:t>СПАСИБО ЗА ВНИМАНИЕ</a:t>
            </a:r>
            <a:endParaRPr kumimoji="0" lang="ru-RU" sz="5000" b="0" u="none" strike="noStrike" kern="1200" cap="none" spc="0" normalizeH="0" baseline="0" noProof="0" dirty="0">
              <a:ln>
                <a:noFill/>
              </a:ln>
              <a:solidFill>
                <a:srgbClr val="F56600"/>
              </a:solidFill>
              <a:effectLst/>
              <a:uLnTx/>
              <a:uFillTx/>
              <a:latin typeface="Franklin Gothic Medium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ippo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gippo</Template>
  <TotalTime>1050</TotalTime>
  <Words>45</Words>
  <Application>Microsoft Office PowerPoint</Application>
  <PresentationFormat>Экран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gippo</vt:lpstr>
      <vt:lpstr>Размещение рекламы</vt:lpstr>
      <vt:lpstr>2014</vt:lpstr>
      <vt:lpstr>2014</vt:lpstr>
      <vt:lpstr>2014</vt:lpstr>
      <vt:lpstr>Презентация PowerPoint</vt:lpstr>
    </vt:vector>
  </TitlesOfParts>
  <Company>willesden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zua</dc:creator>
  <cp:lastModifiedBy>zua</cp:lastModifiedBy>
  <cp:revision>21</cp:revision>
  <dcterms:created xsi:type="dcterms:W3CDTF">2013-10-03T14:45:48Z</dcterms:created>
  <dcterms:modified xsi:type="dcterms:W3CDTF">2014-03-04T07:50:47Z</dcterms:modified>
</cp:coreProperties>
</file>